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9" r:id="rId3"/>
    <p:sldId id="299" r:id="rId4"/>
    <p:sldId id="300" r:id="rId5"/>
    <p:sldId id="301" r:id="rId6"/>
    <p:sldId id="302" r:id="rId7"/>
    <p:sldId id="296" r:id="rId8"/>
    <p:sldId id="303" r:id="rId9"/>
    <p:sldId id="297" r:id="rId10"/>
    <p:sldId id="304" r:id="rId11"/>
    <p:sldId id="298" r:id="rId12"/>
    <p:sldId id="305" r:id="rId13"/>
    <p:sldId id="306" r:id="rId14"/>
    <p:sldId id="269" r:id="rId15"/>
    <p:sldId id="307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0066"/>
    <a:srgbClr val="006600"/>
    <a:srgbClr val="660033"/>
    <a:srgbClr val="009900"/>
    <a:srgbClr val="FFFF66"/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779" autoAdjust="0"/>
    <p:restoredTop sz="89620" autoAdjust="0"/>
  </p:normalViewPr>
  <p:slideViewPr>
    <p:cSldViewPr>
      <p:cViewPr>
        <p:scale>
          <a:sx n="100" d="100"/>
          <a:sy n="100" d="100"/>
        </p:scale>
        <p:origin x="-52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C71D8E-CC4B-4DD1-B447-1494EFD0430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D43BA9-1B7B-4FEB-9F8A-ADA7F54F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Михаил Орловский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3F9F8-C1F7-4499-B025-748595EE03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B1C4-F682-4452-BE1D-61BEA7B49B5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9918-4C81-454B-A06F-05EDBEA11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E5C6-7356-4787-B760-50A920D830E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EE16-8EE9-4487-94A2-5AA2FF72B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0F0B-F74E-4835-B395-AA05D52A386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0C4A-D5AC-4F32-B264-21894102C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65D4-97BB-488C-A660-5EC30A9F84A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5A85-9112-48CE-A33E-8D36231AA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9EBB-F568-4B14-825E-C06D27C7BFF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CBB4-76D7-4114-B838-FD82CDD83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B9B0-A69E-4586-B3DA-073391ECC2E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F2BF-971C-4D1B-8F38-C770A896F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2CC6-B610-4DD1-BC81-42CE5CA77EC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9F83-84F6-4FA0-8DBF-2C82EDFCE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1089-6C9B-4CD2-AA79-3C84D5437D7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A117-CBC3-488A-AB80-279A1275E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7FC4-5055-43E1-9878-9D11C67C7C0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F5CD-0E83-48A7-8D75-88C857951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5F7A-E703-4EA0-8C17-C9607E43692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550F-5509-42EB-A322-1AA0EF3F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26DF-223B-4528-8262-83026EEF408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95DE-C8E5-4679-820A-2938B290F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250BF0-5409-4BBF-8DE8-0CA0474DF9F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3D77AB-DA48-4C2D-8050-7777E2EBD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8208912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FFFF66"/>
                </a:solidFill>
                <a:effectLst/>
              </a:rPr>
              <a:t>Волшебство акварели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20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011863" y="6353175"/>
            <a:ext cx="284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2014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f512c24843c8407763ee28b921e4d4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443038"/>
            <a:ext cx="54356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17625"/>
            <a:ext cx="712787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115888"/>
            <a:ext cx="8713787" cy="1009650"/>
          </a:xfrm>
          <a:prstGeom prst="wedgeRoundRectCallout">
            <a:avLst>
              <a:gd name="adj1" fmla="val -19958"/>
              <a:gd name="adj2" fmla="val 7383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Знакомимся с техникой отпечатка.</a:t>
            </a:r>
            <a:endParaRPr lang="ru-RU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5250"/>
            <a:ext cx="458152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916113"/>
            <a:ext cx="4665662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43" name="Picture 3" descr="C:\Users\Софья\Downloads\Новая папка (2)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65388"/>
            <a:ext cx="4392612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3211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84188"/>
            <a:ext cx="423227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2408238"/>
            <a:ext cx="47371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В чём волшебство акварели?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003300"/>
            <a:ext cx="302418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003300"/>
            <a:ext cx="302418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713787" cy="1003300"/>
          </a:xfrm>
          <a:prstGeom prst="wedgeRoundRectCallout">
            <a:avLst>
              <a:gd name="adj1" fmla="val -20396"/>
              <a:gd name="adj2" fmla="val 530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рисунок в технике отпечатка, подсушить работу и прописать детали.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196752"/>
            <a:ext cx="7776864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400">
                <a:solidFill>
                  <a:srgbClr val="000066"/>
                </a:solidFill>
              </a:rPr>
              <a:t>1.</a:t>
            </a:r>
            <a:r>
              <a:rPr lang="ru-RU" sz="4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4400">
                <a:solidFill>
                  <a:srgbClr val="000066"/>
                </a:solidFill>
              </a:rPr>
              <a:t>Оформить работу в паспарту. </a:t>
            </a:r>
            <a:endParaRPr lang="en-US" sz="4400">
              <a:solidFill>
                <a:srgbClr val="000066"/>
              </a:solidFill>
            </a:endParaRPr>
          </a:p>
          <a:p>
            <a:r>
              <a:rPr lang="ru-RU" sz="4400">
                <a:solidFill>
                  <a:srgbClr val="000066"/>
                </a:solidFill>
              </a:rPr>
              <a:t>2. Принести рабочую тетрадь, простой карандаш, ластик, альбом, гелевую чёрную ручку, фломастер.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В чём волшебство акварели?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 (2)\10halfanhourbeforemor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981075"/>
            <a:ext cx="50450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3850" y="119063"/>
            <a:ext cx="8569325" cy="836612"/>
          </a:xfrm>
          <a:prstGeom prst="wedgeRoundRectCallout">
            <a:avLst>
              <a:gd name="adj1" fmla="val -20833"/>
              <a:gd name="adj2" fmla="val 4803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акварельные работы и определите, в какой технике они выполнены.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Новая папка (2)\j414326_1245617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4100"/>
            <a:ext cx="6056312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850" y="119063"/>
            <a:ext cx="8569325" cy="836612"/>
          </a:xfrm>
          <a:prstGeom prst="wedgeRoundRectCallout">
            <a:avLst>
              <a:gd name="adj1" fmla="val -20833"/>
              <a:gd name="adj2" fmla="val 4803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акварельные работы и определите, в какой технике они выполнены.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Новая папка (2)\DSC05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1341438"/>
            <a:ext cx="79121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850" y="119063"/>
            <a:ext cx="8569325" cy="1006475"/>
          </a:xfrm>
          <a:prstGeom prst="wedgeRoundRectCallout">
            <a:avLst>
              <a:gd name="adj1" fmla="val -20833"/>
              <a:gd name="adj2" fmla="val 48037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акварельные работы и определите, в какой технике они выполнены.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136904" cy="5400600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solidFill>
                  <a:srgbClr val="002060"/>
                </a:solidFill>
                <a:effectLst/>
                <a:latin typeface="+mn-lt"/>
              </a:rPr>
              <a:t>Техника </a:t>
            </a:r>
            <a:r>
              <a:rPr lang="ru-RU" sz="5400" dirty="0" err="1">
                <a:solidFill>
                  <a:srgbClr val="002060"/>
                </a:solidFill>
                <a:effectLst/>
                <a:latin typeface="+mn-lt"/>
              </a:rPr>
              <a:t>по-сырому</a:t>
            </a:r>
            <a:r>
              <a:rPr lang="ru-RU" sz="5400" dirty="0">
                <a:solidFill>
                  <a:srgbClr val="002060"/>
                </a:solidFill>
                <a:effectLst/>
                <a:latin typeface="+mn-lt"/>
              </a:rPr>
              <a:t> применяется, когда нужно передать </a:t>
            </a:r>
            <a:r>
              <a:rPr lang="ru-RU" sz="5400" dirty="0" smtClean="0">
                <a:solidFill>
                  <a:srgbClr val="002060"/>
                </a:solidFill>
                <a:effectLst/>
                <a:latin typeface="+mn-lt"/>
              </a:rPr>
              <a:t>такое </a:t>
            </a:r>
            <a:r>
              <a:rPr lang="ru-RU" sz="5400" dirty="0">
                <a:solidFill>
                  <a:srgbClr val="002060"/>
                </a:solidFill>
                <a:effectLst/>
                <a:latin typeface="+mn-lt"/>
              </a:rPr>
              <a:t>состояние природы, как туман, дождь, закат или восход солнца.</a:t>
            </a: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70991" y="438945"/>
            <a:ext cx="8988682" cy="578561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660033"/>
                </a:solidFill>
              </a:rPr>
              <a:t>А что делать художнику-иллюстратору, если ему нужно изобразить более конкретные объекты, например людей,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41767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" y="1412776"/>
            <a:ext cx="5136990" cy="3816424"/>
          </a:xfrm>
          <a:prstGeom prst="wedgeEllipseCallout">
            <a:avLst>
              <a:gd name="adj1" fmla="val 42210"/>
              <a:gd name="adj2" fmla="val 485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66"/>
                </a:solidFill>
              </a:rPr>
              <a:t>Какую технику использовала </a:t>
            </a:r>
            <a:r>
              <a:rPr lang="ru-RU" sz="4000" dirty="0">
                <a:solidFill>
                  <a:srgbClr val="000066"/>
                </a:solidFill>
              </a:rPr>
              <a:t>Людмила Иванникова?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39700"/>
            <a:ext cx="5040313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" y="1412776"/>
            <a:ext cx="5136990" cy="3744416"/>
          </a:xfrm>
          <a:prstGeom prst="wedgeEllipseCallout">
            <a:avLst>
              <a:gd name="adj1" fmla="val 26635"/>
              <a:gd name="adj2" fmla="val 640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66"/>
                </a:solidFill>
              </a:rPr>
              <a:t>Какую технику использовала Людмила Иванникова?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77813"/>
            <a:ext cx="4881563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" y="1412776"/>
            <a:ext cx="5136990" cy="3888432"/>
          </a:xfrm>
          <a:prstGeom prst="wedgeEllipseCallout">
            <a:avLst>
              <a:gd name="adj1" fmla="val 28860"/>
              <a:gd name="adj2" fmla="val 639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66"/>
                </a:solidFill>
              </a:rPr>
              <a:t>Какую технику использовала Людмила Иванникова?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154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155</cp:revision>
  <dcterms:created xsi:type="dcterms:W3CDTF">2012-09-17T15:13:52Z</dcterms:created>
  <dcterms:modified xsi:type="dcterms:W3CDTF">2014-01-27T19:37:24Z</dcterms:modified>
</cp:coreProperties>
</file>