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0" r:id="rId2"/>
    <p:sldId id="259" r:id="rId3"/>
    <p:sldId id="271" r:id="rId4"/>
    <p:sldId id="272" r:id="rId5"/>
    <p:sldId id="258" r:id="rId6"/>
    <p:sldId id="261" r:id="rId7"/>
    <p:sldId id="262" r:id="rId8"/>
    <p:sldId id="266" r:id="rId9"/>
    <p:sldId id="263" r:id="rId10"/>
    <p:sldId id="273" r:id="rId11"/>
    <p:sldId id="274" r:id="rId12"/>
    <p:sldId id="275" r:id="rId13"/>
    <p:sldId id="276" r:id="rId14"/>
    <p:sldId id="277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66"/>
    <a:srgbClr val="0000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9.jpe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083" y="404664"/>
            <a:ext cx="7845496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Орнамент и предмет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08290"/>
            <a:ext cx="7854696" cy="616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Изобразительное искусство. 2 класс.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Урок 21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8" name="Picture 4" descr="C:\Users\SONYA\Desktop\презентации\19\3383gh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8417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ONYA\Desktop\презентации\картинки\20\Orn_06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4073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63" y="274756"/>
            <a:ext cx="2164674" cy="220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37" y="260648"/>
            <a:ext cx="2247993" cy="21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30" y="274756"/>
            <a:ext cx="23248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1" y="2428962"/>
            <a:ext cx="2272238" cy="21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29" y="4668732"/>
            <a:ext cx="2309271" cy="218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si\Downloads\орн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0" y="2478788"/>
            <a:ext cx="2280611" cy="21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0" y="4618228"/>
            <a:ext cx="2324800" cy="218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msi\Downloads\орн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226"/>
            <a:ext cx="2407326" cy="22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si\Downloads\орн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30" y="2492896"/>
            <a:ext cx="2309270" cy="21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si\Downloads\орн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40" y="4565910"/>
            <a:ext cx="2080189" cy="22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A\Desktop\презентации\картинки\20\gfh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691"/>
            <a:ext cx="2341999" cy="21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1560488"/>
            <a:ext cx="4569387" cy="44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si\Downloads\лоскут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63049"/>
            <a:ext cx="4392489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i\Downloads\лоску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9" y="779085"/>
            <a:ext cx="7989641" cy="59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si\Downloads\лоскут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" y="1412776"/>
            <a:ext cx="4554651" cy="45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i\Downloads\лоскут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12776"/>
            <a:ext cx="4555813" cy="45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msi\Downloads\лоскут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8" y="1052736"/>
            <a:ext cx="8671475" cy="54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50405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Оцените свою работу на уроке:</a:t>
            </a:r>
            <a:endParaRPr lang="en-US" sz="40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CC00"/>
                </a:solidFill>
              </a:rPr>
              <a:t>- Что </a:t>
            </a:r>
            <a:r>
              <a:rPr lang="ru-RU" sz="4000" b="1" dirty="0">
                <a:solidFill>
                  <a:srgbClr val="FFCC00"/>
                </a:solidFill>
              </a:rPr>
              <a:t>тебе нужно было сделать?</a:t>
            </a:r>
          </a:p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– Задание выполнено в полном объёме? Без ошибок?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– Ты выполнил работу самостоятельно или с помощью? С чьей?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– Как бы ты оценил свою работу?</a:t>
            </a:r>
          </a:p>
          <a:p>
            <a:pPr algn="ctr"/>
            <a:endParaRPr lang="ru-RU" sz="40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628800"/>
            <a:ext cx="7704856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Принести альбом, карандаш, гуашь, кисти № 2, 4,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4644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Проблемный вопрос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6993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4" y="2204864"/>
            <a:ext cx="41009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529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0"/>
            <a:ext cx="8784976" cy="1052736"/>
          </a:xfrm>
          <a:prstGeom prst="wedgeRoundRectCallout">
            <a:avLst>
              <a:gd name="adj1" fmla="val -20624"/>
              <a:gd name="adj2" fmla="val 522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Некоторые виды композиции орнамента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79512" y="908720"/>
            <a:ext cx="4251607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Линейная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549135" y="974758"/>
            <a:ext cx="4415353" cy="1152128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Диагональная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15" y="2234245"/>
            <a:ext cx="41018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4245"/>
            <a:ext cx="410143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512" y="0"/>
            <a:ext cx="8784976" cy="1052736"/>
          </a:xfrm>
          <a:prstGeom prst="wedgeRoundRectCallout">
            <a:avLst>
              <a:gd name="adj1" fmla="val -20624"/>
              <a:gd name="adj2" fmla="val 522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Некоторые виды композиции орнамента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908721"/>
            <a:ext cx="4245454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Центрическая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(в круге)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706453" y="956828"/>
            <a:ext cx="4251607" cy="115212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Центрическая  (в квадрате)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41325"/>
            <a:ext cx="811371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SONYA\Desktop\презентации\картинки\21\4857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7" y="404664"/>
            <a:ext cx="8463071" cy="1090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виды орнамента использованы в росписи прялки?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7" y="404663"/>
            <a:ext cx="8463071" cy="1090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Какого цвета больше всего?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81" y="404664"/>
            <a:ext cx="8496944" cy="1090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виды композиции использовал мастер?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2181" y="404662"/>
            <a:ext cx="8496944" cy="1090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они связаны с формой прялки?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181" y="415415"/>
            <a:ext cx="8496944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Какое настроение хотел создать мастер, расписавший прялку?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511256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3" y="404664"/>
            <a:ext cx="85963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2" y="469376"/>
            <a:ext cx="85963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3" y="411014"/>
            <a:ext cx="86328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" y="469376"/>
            <a:ext cx="86328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4" y="404663"/>
            <a:ext cx="86264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Users\SONYA\Desktop\презентации\картинки\21\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4" y="1694926"/>
            <a:ext cx="2160240" cy="49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ONYA\Desktop\презентации\картинки\21\0_6b598_8cb11583_X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1" y="1718686"/>
            <a:ext cx="3421474" cy="49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si\Downloads\прялка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15" y="1694926"/>
            <a:ext cx="2318792" cy="49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SONYA\Desktop\презентации\картинки\21\0_91f5b_969532a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0983"/>
            <a:ext cx="8962810" cy="52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SONYA\Desktop\презентации\картинки\21\fgfg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60440" cy="19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5"/>
            <a:ext cx="4065701" cy="186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38856"/>
            <a:ext cx="4065701" cy="20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ONYA\Desktop\презентации\картинки\21\xcxcxc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4826"/>
            <a:ext cx="3960440" cy="1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147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Орнамент и предмет</vt:lpstr>
      <vt:lpstr>Формулирование проблемы</vt:lpstr>
      <vt:lpstr>Поиск решения проблемы</vt:lpstr>
      <vt:lpstr>Центрическая  (в круге)</vt:lpstr>
      <vt:lpstr>Презентация PowerPoint</vt:lpstr>
      <vt:lpstr>Презентация PowerPoint</vt:lpstr>
      <vt:lpstr>Презентация PowerPoint</vt:lpstr>
      <vt:lpstr>Продуктивное задание </vt:lpstr>
      <vt:lpstr>Продуктивное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19</cp:revision>
  <dcterms:created xsi:type="dcterms:W3CDTF">2012-09-17T15:13:52Z</dcterms:created>
  <dcterms:modified xsi:type="dcterms:W3CDTF">2013-02-11T15:48:54Z</dcterms:modified>
</cp:coreProperties>
</file>